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61" r:id="rId4"/>
    <p:sldId id="272" r:id="rId5"/>
    <p:sldId id="277" r:id="rId6"/>
    <p:sldId id="262" r:id="rId7"/>
    <p:sldId id="280" r:id="rId8"/>
    <p:sldId id="278" r:id="rId9"/>
    <p:sldId id="279" r:id="rId10"/>
    <p:sldId id="270" r:id="rId11"/>
    <p:sldId id="28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6E416-B774-4EE1-AC93-84537BE5D36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BE34-A010-4307-AF0C-64476C605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8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11A21-4280-41AE-A47C-C71DD97539EF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19DDE-8BF9-4A25-A019-7433F73E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8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11" Type="http://schemas.openxmlformats.org/officeDocument/2006/relationships/image" Target="../media/image27.gif"/><Relationship Id="rId5" Type="http://schemas.openxmlformats.org/officeDocument/2006/relationships/image" Target="../media/image21.gif"/><Relationship Id="rId10" Type="http://schemas.openxmlformats.org/officeDocument/2006/relationships/image" Target="../media/image26.gif"/><Relationship Id="rId4" Type="http://schemas.openxmlformats.org/officeDocument/2006/relationships/image" Target="../media/image20.gif"/><Relationship Id="rId9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F74-18EE-4ECB-A8E1-C12CCC893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112" y="945914"/>
            <a:ext cx="8637073" cy="1104956"/>
          </a:xfrm>
        </p:spPr>
        <p:txBody>
          <a:bodyPr>
            <a:normAutofit/>
          </a:bodyPr>
          <a:lstStyle/>
          <a:p>
            <a:r>
              <a:rPr lang="en-US" b="1" dirty="0"/>
              <a:t>Codeword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749D7-6C68-4D78-99B8-156BEE7BE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029" y="3220872"/>
            <a:ext cx="3328395" cy="2838734"/>
          </a:xfrm>
        </p:spPr>
        <p:txBody>
          <a:bodyPr>
            <a:noAutofit/>
          </a:bodyPr>
          <a:lstStyle/>
          <a:p>
            <a:r>
              <a:rPr lang="en-US" b="1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Anurag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Chaitanya </a:t>
            </a:r>
            <a:r>
              <a:rPr lang="en-US" dirty="0" err="1"/>
              <a:t>Cherukuru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Naveen Kumar </a:t>
            </a:r>
            <a:r>
              <a:rPr lang="en-US" dirty="0" err="1"/>
              <a:t>Nuggu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Ujjawal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7B30A877-9A4B-48CE-850C-B0EB87DCD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4793429" y="3469733"/>
            <a:ext cx="2513196" cy="18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18C3A-E4C5-42E2-85B9-9605F1B51396}"/>
              </a:ext>
            </a:extLst>
          </p:cNvPr>
          <p:cNvSpPr txBox="1"/>
          <p:nvPr/>
        </p:nvSpPr>
        <p:spPr>
          <a:xfrm>
            <a:off x="5109331" y="5441413"/>
            <a:ext cx="18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Scrutinizer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54749D7-6C68-4D78-99B8-156BEE7BE052}"/>
              </a:ext>
            </a:extLst>
          </p:cNvPr>
          <p:cNvSpPr txBox="1">
            <a:spLocks/>
          </p:cNvSpPr>
          <p:nvPr/>
        </p:nvSpPr>
        <p:spPr>
          <a:xfrm>
            <a:off x="1128403" y="3332889"/>
            <a:ext cx="2783622" cy="1001338"/>
          </a:xfrm>
          <a:prstGeom prst="rect">
            <a:avLst/>
          </a:prstGeom>
        </p:spPr>
        <p:txBody>
          <a:bodyPr vert="horz" lIns="91440" tIns="91440" rIns="91440" bIns="9144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Client: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Dr. Charles Hoot</a:t>
            </a:r>
          </a:p>
          <a:p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4749D7-6C68-4D78-99B8-156BEE7BE052}"/>
              </a:ext>
            </a:extLst>
          </p:cNvPr>
          <p:cNvSpPr txBox="1">
            <a:spLocks/>
          </p:cNvSpPr>
          <p:nvPr/>
        </p:nvSpPr>
        <p:spPr>
          <a:xfrm>
            <a:off x="1128403" y="4362125"/>
            <a:ext cx="2783622" cy="97230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Advisors: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Dr. Ajay </a:t>
            </a:r>
            <a:r>
              <a:rPr lang="en-US" sz="2000" dirty="0" err="1" smtClean="0"/>
              <a:t>Bandi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Dr. Denise Case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6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5847-EEF6-43B8-AC06-3FEA3050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70090"/>
            <a:ext cx="9603275" cy="1049235"/>
          </a:xfrm>
        </p:spPr>
        <p:txBody>
          <a:bodyPr/>
          <a:lstStyle/>
          <a:p>
            <a:r>
              <a:rPr lang="en-US" b="1" dirty="0"/>
              <a:t>Future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9174-1761-4A97-80A4-5D6AAC29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Creating </a:t>
            </a:r>
            <a:r>
              <a:rPr lang="en-US" sz="2400" dirty="0" smtClean="0"/>
              <a:t>student course functionality and adding validations on file upload and every forms</a:t>
            </a:r>
            <a:endParaRPr lang="en-US" sz="2400" dirty="0"/>
          </a:p>
          <a:p>
            <a:r>
              <a:rPr lang="en-US" sz="2400" dirty="0"/>
              <a:t>Complete the student dashboard</a:t>
            </a:r>
          </a:p>
          <a:p>
            <a:r>
              <a:rPr lang="en-US" sz="2400" dirty="0"/>
              <a:t>Creating Admin functionalities</a:t>
            </a:r>
          </a:p>
          <a:p>
            <a:r>
              <a:rPr lang="en-US" sz="2400" dirty="0"/>
              <a:t>Adding Security features such as login authentication</a:t>
            </a:r>
          </a:p>
          <a:p>
            <a:r>
              <a:rPr lang="en-US" sz="2400" dirty="0"/>
              <a:t>Performing selenium Testing on Web Application </a:t>
            </a:r>
          </a:p>
          <a:p>
            <a:r>
              <a:rPr lang="en-US" sz="2400" dirty="0"/>
              <a:t>Making application fully responsive to be work perfectly on IPhone SE/5</a:t>
            </a:r>
          </a:p>
          <a:p>
            <a:endParaRPr lang="en-US" sz="2400" dirty="0"/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E3B7BA27-1672-4921-B83A-D1FEE9809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18481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232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Chaithanya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Cherukuru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60629" y="6332091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643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84B9E323-1F81-43F7-986D-5EA8AAD84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18481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90" y="859470"/>
            <a:ext cx="7246076" cy="4446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5022" y="5305926"/>
            <a:ext cx="6576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/>
                </a:solidFill>
              </a:rPr>
              <a:t>Any Questions 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0629" y="6332091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232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Chaithanya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Cherukuru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84B9E323-1F81-43F7-986D-5EA8AAD84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18481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51" y="994954"/>
            <a:ext cx="5811611" cy="4862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60629" y="6332091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232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Chaithanya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Cherukuru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79641"/>
          </a:xfrm>
        </p:spPr>
        <p:txBody>
          <a:bodyPr/>
          <a:lstStyle/>
          <a:p>
            <a:r>
              <a:rPr lang="en-US" b="1" dirty="0"/>
              <a:t>Functional Requirements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14792"/>
              </p:ext>
            </p:extLst>
          </p:nvPr>
        </p:nvGraphicFramePr>
        <p:xfrm>
          <a:off x="697132" y="1532965"/>
          <a:ext cx="10469549" cy="4146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31720">
                  <a:extLst>
                    <a:ext uri="{9D8B030D-6E8A-4147-A177-3AD203B41FA5}">
                      <a16:colId xmlns:a16="http://schemas.microsoft.com/office/drawing/2014/main" val="1992281053"/>
                    </a:ext>
                  </a:extLst>
                </a:gridCol>
                <a:gridCol w="5237829">
                  <a:extLst>
                    <a:ext uri="{9D8B030D-6E8A-4147-A177-3AD203B41FA5}">
                      <a16:colId xmlns:a16="http://schemas.microsoft.com/office/drawing/2014/main" val="774688624"/>
                    </a:ext>
                  </a:extLst>
                </a:gridCol>
              </a:tblGrid>
              <a:tr h="3740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Instructor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’s login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Student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’s login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67629"/>
                  </a:ext>
                </a:extLst>
              </a:tr>
              <a:tr h="374039"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Signup and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Signup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40794"/>
                  </a:ext>
                </a:extLst>
              </a:tr>
              <a:tr h="374039">
                <a:tc>
                  <a:txBody>
                    <a:bodyPr/>
                    <a:lstStyle/>
                    <a:p>
                      <a:r>
                        <a:rPr lang="en-US" sz="2000" dirty="0"/>
                        <a:t>Reset</a:t>
                      </a:r>
                      <a:r>
                        <a:rPr lang="en-US" sz="2000" baseline="0" dirty="0"/>
                        <a:t> password with forgot password option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Login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369866"/>
                  </a:ext>
                </a:extLst>
              </a:tr>
              <a:tr h="47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View dashboard after successful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Reset</a:t>
                      </a:r>
                      <a:r>
                        <a:rPr lang="en-US" sz="2000" baseline="0" dirty="0"/>
                        <a:t> password with forgot password option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1160"/>
                  </a:ext>
                </a:extLst>
              </a:tr>
              <a:tr h="661761"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Add course by uploading students in course and view percentage of </a:t>
                      </a:r>
                      <a:r>
                        <a:rPr lang="en-US" sz="2000" baseline="0" dirty="0" err="1"/>
                        <a:t>Codewords</a:t>
                      </a:r>
                      <a:r>
                        <a:rPr lang="en-US" sz="2000" baseline="0" dirty="0"/>
                        <a:t> retrieved by students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View</a:t>
                      </a:r>
                      <a:r>
                        <a:rPr lang="en-US" sz="2000" baseline="0" dirty="0"/>
                        <a:t> all the enrolled courses along with assigned </a:t>
                      </a:r>
                      <a:r>
                        <a:rPr lang="en-US" sz="2000" baseline="0" dirty="0" err="1"/>
                        <a:t>codewords</a:t>
                      </a:r>
                      <a:r>
                        <a:rPr lang="en-US" sz="2000" baseline="0" dirty="0"/>
                        <a:t> for respective courses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123046"/>
                  </a:ext>
                </a:extLst>
              </a:tr>
              <a:tr h="661761">
                <a:tc>
                  <a:txBody>
                    <a:bodyPr/>
                    <a:lstStyle/>
                    <a:p>
                      <a:r>
                        <a:rPr lang="en-US" sz="2000" dirty="0"/>
                        <a:t>Create Codeword Set by uploading </a:t>
                      </a:r>
                      <a:r>
                        <a:rPr lang="en-US" sz="2000" dirty="0" err="1"/>
                        <a:t>codewords</a:t>
                      </a:r>
                      <a:r>
                        <a:rPr lang="en-US" sz="2000" dirty="0"/>
                        <a:t> and can view count of </a:t>
                      </a:r>
                      <a:r>
                        <a:rPr lang="en-US" sz="2000" dirty="0" err="1"/>
                        <a:t>codewords</a:t>
                      </a:r>
                      <a:r>
                        <a:rPr lang="en-US" sz="2000" dirty="0"/>
                        <a:t> in each Codeword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Retrieve Codeword for particular course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815275"/>
                  </a:ext>
                </a:extLst>
              </a:tr>
              <a:tr h="436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Edit/Delete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codewords</a:t>
                      </a:r>
                      <a:r>
                        <a:rPr lang="en-US" sz="2000" baseline="0" dirty="0"/>
                        <a:t> in any </a:t>
                      </a:r>
                      <a:r>
                        <a:rPr lang="en-US" sz="2000" baseline="0" dirty="0" err="1"/>
                        <a:t>codewordset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retrieved </a:t>
                      </a:r>
                      <a:r>
                        <a:rPr lang="en-US" sz="2000" dirty="0" err="1"/>
                        <a:t>codewords</a:t>
                      </a:r>
                      <a:r>
                        <a:rPr lang="en-US" sz="2000" dirty="0"/>
                        <a:t> to take surveys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994995"/>
                  </a:ext>
                </a:extLst>
              </a:tr>
            </a:tbl>
          </a:graphicData>
        </a:graphic>
      </p:graphicFrame>
      <p:pic>
        <p:nvPicPr>
          <p:cNvPr id="5" name="Picture 2" descr="Image result for synergic logo">
            <a:extLst>
              <a:ext uri="{FF2B5EF4-FFF2-40B4-BE49-F238E27FC236}">
                <a16:creationId xmlns:a16="http://schemas.microsoft.com/office/drawing/2014/main" id="{BAFFB347-5BAB-422B-A8DE-353BB380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4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Ujjawal Kumar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96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0A82-C9D7-4ABD-9633-2766B131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And Technologies</a:t>
            </a:r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7954DEB1-47BE-4A9A-A39D-59F81E168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odejs">
            <a:extLst>
              <a:ext uri="{FF2B5EF4-FFF2-40B4-BE49-F238E27FC236}">
                <a16:creationId xmlns:a16="http://schemas.microsoft.com/office/drawing/2014/main" id="{B4701D89-E7DD-43CE-8E08-BA928101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37" y="1621751"/>
            <a:ext cx="2505982" cy="15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ongodb">
            <a:extLst>
              <a:ext uri="{FF2B5EF4-FFF2-40B4-BE49-F238E27FC236}">
                <a16:creationId xmlns:a16="http://schemas.microsoft.com/office/drawing/2014/main" id="{8FE5B0A4-D6B0-45B1-A249-BD08753C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0" y="3502915"/>
            <a:ext cx="2888343" cy="7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github logo">
            <a:extLst>
              <a:ext uri="{FF2B5EF4-FFF2-40B4-BE49-F238E27FC236}">
                <a16:creationId xmlns:a16="http://schemas.microsoft.com/office/drawing/2014/main" id="{E1DCFC1F-8C4C-4AB3-9DA2-FF16BB6C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05" y="1621751"/>
            <a:ext cx="34099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2" descr="Image result for angular logo">
            <a:extLst>
              <a:ext uri="{FF2B5EF4-FFF2-40B4-BE49-F238E27FC236}">
                <a16:creationId xmlns:a16="http://schemas.microsoft.com/office/drawing/2014/main" id="{A52632D9-00E8-4B41-B652-7F6F93FFE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4" descr="Image result for angular logo">
            <a:extLst>
              <a:ext uri="{FF2B5EF4-FFF2-40B4-BE49-F238E27FC236}">
                <a16:creationId xmlns:a16="http://schemas.microsoft.com/office/drawing/2014/main" id="{AFFAE331-3F38-432D-BB30-8C627A544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8" descr="Image result for angular logo">
            <a:extLst>
              <a:ext uri="{FF2B5EF4-FFF2-40B4-BE49-F238E27FC236}">
                <a16:creationId xmlns:a16="http://schemas.microsoft.com/office/drawing/2014/main" id="{8E6ABAC3-C31F-4245-91C0-E8D59ED29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52" name="Picture 32" descr="Image result for angular logo">
            <a:extLst>
              <a:ext uri="{FF2B5EF4-FFF2-40B4-BE49-F238E27FC236}">
                <a16:creationId xmlns:a16="http://schemas.microsoft.com/office/drawing/2014/main" id="{C85E0FF3-3DE7-4047-8071-6F271D43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10" y="1425559"/>
            <a:ext cx="1927530" cy="192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27F8EE-3997-4A7B-B1FE-D7A352687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791" y="3479908"/>
            <a:ext cx="3154017" cy="946205"/>
          </a:xfrm>
          <a:prstGeom prst="rect">
            <a:avLst/>
          </a:prstGeom>
        </p:spPr>
      </p:pic>
      <p:pic>
        <p:nvPicPr>
          <p:cNvPr id="3074" name="Picture 2" descr="Image result for postma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05" y="3175734"/>
            <a:ext cx="3558241" cy="142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1" y="4462221"/>
            <a:ext cx="3325380" cy="16525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4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Ujjawal Kumar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32" y="4426113"/>
            <a:ext cx="1682197" cy="1682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08" y="4459871"/>
            <a:ext cx="2505982" cy="15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6095606" y="931142"/>
            <a:ext cx="4643266" cy="105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078092" y="931142"/>
            <a:ext cx="5646969" cy="600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Tasks Accomplished(By midterm presentation)</a:t>
            </a:r>
            <a:endParaRPr lang="en-US" dirty="0"/>
          </a:p>
        </p:txBody>
      </p:sp>
      <p:pic>
        <p:nvPicPr>
          <p:cNvPr id="9" name="Picture 2" descr="Image result for synergic logo">
            <a:extLst>
              <a:ext uri="{FF2B5EF4-FFF2-40B4-BE49-F238E27FC236}">
                <a16:creationId xmlns:a16="http://schemas.microsoft.com/office/drawing/2014/main" id="{2F3B07BA-1B3F-4390-946C-9FEDA6163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1" y="1158739"/>
            <a:ext cx="3770568" cy="2262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16" y="1217455"/>
            <a:ext cx="3166012" cy="237450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41233" y="3283071"/>
            <a:ext cx="3183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Paper/electronic prototypes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65412" y="3152999"/>
            <a:ext cx="1286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UI Design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4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Ujjawal</a:t>
            </a:r>
            <a:r>
              <a:rPr lang="en-US" dirty="0">
                <a:solidFill>
                  <a:schemeClr val="bg1"/>
                </a:solidFill>
              </a:rPr>
              <a:t> Kumar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2" y="3473430"/>
            <a:ext cx="2434486" cy="22856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66" y="1364009"/>
            <a:ext cx="1808107" cy="18081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89" y="3581318"/>
            <a:ext cx="2048586" cy="2048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88" y="3335323"/>
            <a:ext cx="2363647" cy="236364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793089" y="3191854"/>
            <a:ext cx="2114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Database creation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20389" y="5617343"/>
            <a:ext cx="2555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Attribute modification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8614" y="5597664"/>
            <a:ext cx="3169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Backend environment setup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657" y="5633592"/>
            <a:ext cx="4601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Connected frontend, backend &amp; database</a:t>
            </a:r>
          </a:p>
        </p:txBody>
      </p:sp>
    </p:spTree>
    <p:extLst>
      <p:ext uri="{BB962C8B-B14F-4D97-AF65-F5344CB8AC3E}">
        <p14:creationId xmlns:p14="http://schemas.microsoft.com/office/powerpoint/2010/main" val="42149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1" grpId="0"/>
      <p:bldP spid="26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6095606" y="931142"/>
            <a:ext cx="4643266" cy="105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2" descr="Image result for synergic logo">
            <a:extLst>
              <a:ext uri="{FF2B5EF4-FFF2-40B4-BE49-F238E27FC236}">
                <a16:creationId xmlns:a16="http://schemas.microsoft.com/office/drawing/2014/main" id="{2F3B07BA-1B3F-4390-946C-9FEDA6163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3078092" y="931142"/>
            <a:ext cx="6198148" cy="600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Tasks </a:t>
            </a:r>
            <a:r>
              <a:rPr lang="en-US" b="1" dirty="0" smtClean="0"/>
              <a:t>to Accomplish(Post </a:t>
            </a:r>
            <a:r>
              <a:rPr lang="en-US" b="1" dirty="0"/>
              <a:t>midterm presentation)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72277" y="2854386"/>
            <a:ext cx="3886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Application deployment </a:t>
            </a:r>
            <a:r>
              <a:rPr lang="en-US" sz="2000" b="1" dirty="0" smtClean="0">
                <a:solidFill>
                  <a:schemeClr val="accent6"/>
                </a:solidFill>
              </a:rPr>
              <a:t>on </a:t>
            </a:r>
            <a:r>
              <a:rPr lang="en-US" sz="2000" b="1" dirty="0" err="1">
                <a:solidFill>
                  <a:schemeClr val="accent6"/>
                </a:solidFill>
              </a:rPr>
              <a:t>heroku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4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Ujjawal</a:t>
            </a:r>
            <a:r>
              <a:rPr lang="en-US" dirty="0">
                <a:solidFill>
                  <a:schemeClr val="bg1"/>
                </a:solidFill>
              </a:rPr>
              <a:t> Kumar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029" y="1456793"/>
            <a:ext cx="1847486" cy="1385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82" y="4206690"/>
            <a:ext cx="2633812" cy="143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6" y="4290477"/>
            <a:ext cx="2587183" cy="1318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8" y="1334046"/>
            <a:ext cx="2457994" cy="1433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97" y="1435620"/>
            <a:ext cx="1462175" cy="1462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36" y="1394502"/>
            <a:ext cx="2110219" cy="16347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41" y="3359788"/>
            <a:ext cx="2897503" cy="8469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47" y="3470753"/>
            <a:ext cx="2617861" cy="196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9" y="3470753"/>
            <a:ext cx="2617862" cy="1963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977795" y="2875891"/>
            <a:ext cx="3176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Unit Testing &amp; finding issues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7965" y="5543418"/>
            <a:ext cx="4773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Fixing the issues to get bug free application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26358" y="5639690"/>
            <a:ext cx="391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Automation testing using Selenium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6026-C09A-4D7E-92E9-B6E69083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68719"/>
            <a:ext cx="9603275" cy="1049235"/>
          </a:xfrm>
        </p:spPr>
        <p:txBody>
          <a:bodyPr/>
          <a:lstStyle/>
          <a:p>
            <a:pPr algn="ctr"/>
            <a:r>
              <a:rPr lang="en-US" b="1" dirty="0" smtClean="0"/>
              <a:t>Demonstration</a:t>
            </a:r>
            <a:endParaRPr lang="en-US" b="1" dirty="0"/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A51458F6-E67F-4AFF-9A3A-8EC834C8B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A4D2F-FA7E-47CC-963C-A338E3B07518}"/>
              </a:ext>
            </a:extLst>
          </p:cNvPr>
          <p:cNvSpPr txBox="1"/>
          <p:nvPr/>
        </p:nvSpPr>
        <p:spPr>
          <a:xfrm>
            <a:off x="10565196" y="5713333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Fig: E-R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4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Ujjawal Kumar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2" y="1673633"/>
            <a:ext cx="9583942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6026-C09A-4D7E-92E9-B6E69083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68719"/>
            <a:ext cx="9603275" cy="1049235"/>
          </a:xfrm>
        </p:spPr>
        <p:txBody>
          <a:bodyPr/>
          <a:lstStyle/>
          <a:p>
            <a:r>
              <a:rPr lang="en-US" b="1" dirty="0"/>
              <a:t>Entity-Relationship Design</a:t>
            </a:r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A51458F6-E67F-4AFF-9A3A-8EC834C8B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A4D2F-FA7E-47CC-963C-A338E3B07518}"/>
              </a:ext>
            </a:extLst>
          </p:cNvPr>
          <p:cNvSpPr txBox="1"/>
          <p:nvPr/>
        </p:nvSpPr>
        <p:spPr>
          <a:xfrm>
            <a:off x="10565196" y="5713333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Fig: E-R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2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Anurag Kumar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179DCE-439A-41C3-9796-6BC8857B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131" y="1569384"/>
            <a:ext cx="7501877" cy="4320449"/>
          </a:xfrm>
        </p:spPr>
      </p:pic>
    </p:spTree>
    <p:extLst>
      <p:ext uri="{BB962C8B-B14F-4D97-AF65-F5344CB8AC3E}">
        <p14:creationId xmlns:p14="http://schemas.microsoft.com/office/powerpoint/2010/main" val="34832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6026-C09A-4D7E-92E9-B6E69083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68719"/>
            <a:ext cx="9603275" cy="1049235"/>
          </a:xfrm>
        </p:spPr>
        <p:txBody>
          <a:bodyPr/>
          <a:lstStyle/>
          <a:p>
            <a:r>
              <a:rPr lang="en-US" b="1" dirty="0"/>
              <a:t>Gantt-Chart</a:t>
            </a:r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A51458F6-E67F-4AFF-9A3A-8EC834C8B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2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Anurag Kumar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0" y="1393336"/>
            <a:ext cx="10058400" cy="4513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A4D2F-FA7E-47CC-963C-A338E3B07518}"/>
              </a:ext>
            </a:extLst>
          </p:cNvPr>
          <p:cNvSpPr txBox="1"/>
          <p:nvPr/>
        </p:nvSpPr>
        <p:spPr>
          <a:xfrm>
            <a:off x="9608964" y="5753209"/>
            <a:ext cx="1459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Fig: Gantt-chart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47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6026-C09A-4D7E-92E9-B6E69083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868719"/>
            <a:ext cx="9603275" cy="1049235"/>
          </a:xfrm>
        </p:spPr>
        <p:txBody>
          <a:bodyPr/>
          <a:lstStyle/>
          <a:p>
            <a:r>
              <a:rPr lang="en-US" b="1" dirty="0"/>
              <a:t>Gantt-Chart(</a:t>
            </a:r>
            <a:r>
              <a:rPr lang="en-US" b="1" dirty="0" err="1"/>
              <a:t>cntd</a:t>
            </a:r>
            <a:r>
              <a:rPr lang="en-US" b="1" dirty="0"/>
              <a:t>.)</a:t>
            </a:r>
          </a:p>
        </p:txBody>
      </p:sp>
      <p:pic>
        <p:nvPicPr>
          <p:cNvPr id="4" name="Picture 2" descr="Image result for synergic logo">
            <a:extLst>
              <a:ext uri="{FF2B5EF4-FFF2-40B4-BE49-F238E27FC236}">
                <a16:creationId xmlns:a16="http://schemas.microsoft.com/office/drawing/2014/main" id="{A51458F6-E67F-4AFF-9A3A-8EC834C8B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436"/>
          <a:stretch/>
        </p:blipFill>
        <p:spPr bwMode="auto">
          <a:xfrm>
            <a:off x="172278" y="158238"/>
            <a:ext cx="957992" cy="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7D50C-280D-40AD-8216-81071B3979FD}"/>
              </a:ext>
            </a:extLst>
          </p:cNvPr>
          <p:cNvSpPr/>
          <p:nvPr/>
        </p:nvSpPr>
        <p:spPr>
          <a:xfrm>
            <a:off x="172278" y="6332091"/>
            <a:ext cx="152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Anurag Kumar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0" y="1488760"/>
            <a:ext cx="10058400" cy="447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A4D2F-FA7E-47CC-963C-A338E3B07518}"/>
              </a:ext>
            </a:extLst>
          </p:cNvPr>
          <p:cNvSpPr txBox="1"/>
          <p:nvPr/>
        </p:nvSpPr>
        <p:spPr>
          <a:xfrm>
            <a:off x="9597077" y="5811816"/>
            <a:ext cx="1459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Fig: Gantt-chart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0629" y="6332091"/>
            <a:ext cx="3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665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FFFFFF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2116</TotalTime>
  <Words>275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Gallery</vt:lpstr>
      <vt:lpstr>Codeword Generator</vt:lpstr>
      <vt:lpstr>Functional Requirements</vt:lpstr>
      <vt:lpstr>Tools And Technologies</vt:lpstr>
      <vt:lpstr>PowerPoint Presentation</vt:lpstr>
      <vt:lpstr>PowerPoint Presentation</vt:lpstr>
      <vt:lpstr>Demonstration</vt:lpstr>
      <vt:lpstr>Entity-Relationship Design</vt:lpstr>
      <vt:lpstr>Gantt-Chart</vt:lpstr>
      <vt:lpstr>Gantt-Chart(cntd.)</vt:lpstr>
      <vt:lpstr>Future tasks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Response and Mitigation System</dc:title>
  <dc:creator>Tadiboina,Sreevani Anoohya</dc:creator>
  <cp:lastModifiedBy>Kumar,Ujjawal</cp:lastModifiedBy>
  <cp:revision>196</cp:revision>
  <dcterms:created xsi:type="dcterms:W3CDTF">2018-06-28T22:46:35Z</dcterms:created>
  <dcterms:modified xsi:type="dcterms:W3CDTF">2019-04-11T17:12:47Z</dcterms:modified>
</cp:coreProperties>
</file>